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8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03513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489675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385891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86572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509775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859066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072543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330439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36608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87772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32319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64811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62715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47293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3959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44298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84700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521010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payloadthedecepticon.github.io/DIY-oldal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6CC9D5C-62DD-4D2D-B753-B55B7649CF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>
            <a:normAutofit/>
          </a:bodyPr>
          <a:lstStyle/>
          <a:p>
            <a:r>
              <a:rPr lang="hu-HU" b="1" dirty="0"/>
              <a:t>DIY site v2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2391745-93EA-4966-89B1-778A9F9F7C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766100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2CB308E-90FE-482C-AF1C-5E13312BD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38973"/>
            <a:ext cx="11506200" cy="1293028"/>
          </a:xfrm>
        </p:spPr>
        <p:txBody>
          <a:bodyPr>
            <a:noAutofit/>
          </a:bodyPr>
          <a:lstStyle/>
          <a:p>
            <a:pPr algn="ctr"/>
            <a:r>
              <a:rPr lang="hu-HU" sz="3600" b="1" dirty="0" err="1"/>
              <a:t>Github</a:t>
            </a:r>
            <a:r>
              <a:rPr lang="hu-HU" sz="3600" b="1" dirty="0"/>
              <a:t> </a:t>
            </a:r>
            <a:r>
              <a:rPr lang="hu-HU" sz="3600" b="1" dirty="0" err="1"/>
              <a:t>pages</a:t>
            </a:r>
            <a:r>
              <a:rPr lang="hu-HU" sz="3600" b="1" dirty="0"/>
              <a:t>:</a:t>
            </a:r>
            <a:br>
              <a:rPr lang="hu-HU" sz="3600" b="1" dirty="0"/>
            </a:br>
            <a:r>
              <a:rPr lang="hu-HU" sz="3200" dirty="0">
                <a:hlinkClick r:id="rId2"/>
              </a:rPr>
              <a:t>https://payloadthedecepticon.github.io/DIY-oldal/</a:t>
            </a:r>
            <a:r>
              <a:rPr lang="hu-HU" sz="3200" dirty="0"/>
              <a:t>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A2C2CF1-012A-487A-B70C-46EF77375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Pár szó a csapat tagjaitól:</a:t>
            </a:r>
          </a:p>
          <a:p>
            <a:pPr marL="0" indent="0">
              <a:buNone/>
            </a:pPr>
            <a:r>
              <a:rPr lang="hu-HU" dirty="0"/>
              <a:t>„Hajnal 3 kor </a:t>
            </a:r>
            <a:r>
              <a:rPr lang="hu-HU" dirty="0" err="1"/>
              <a:t>commitolni</a:t>
            </a:r>
            <a:r>
              <a:rPr lang="hu-HU" dirty="0"/>
              <a:t> az igazi” – Nagy Szabolcs</a:t>
            </a:r>
          </a:p>
          <a:p>
            <a:pPr marL="0" indent="0">
              <a:buNone/>
            </a:pPr>
            <a:r>
              <a:rPr lang="hu-HU" dirty="0"/>
              <a:t>„Nincs </a:t>
            </a:r>
            <a:r>
              <a:rPr lang="hu-HU" dirty="0" err="1"/>
              <a:t>commit</a:t>
            </a:r>
            <a:r>
              <a:rPr lang="hu-HU" dirty="0"/>
              <a:t>, nincs probléma” – Kispál Marcell</a:t>
            </a:r>
          </a:p>
          <a:p>
            <a:pPr marL="0" indent="0">
              <a:buNone/>
            </a:pPr>
            <a:r>
              <a:rPr lang="hu-HU" dirty="0"/>
              <a:t>„Festéket </a:t>
            </a:r>
            <a:r>
              <a:rPr lang="hu-HU" dirty="0" err="1"/>
              <a:t>renderelni</a:t>
            </a:r>
            <a:r>
              <a:rPr lang="hu-HU" dirty="0"/>
              <a:t> nagy hiba” – Kiss-Fodor Zsombor </a:t>
            </a:r>
          </a:p>
          <a:p>
            <a:pPr marL="0" indent="0">
              <a:buNone/>
            </a:pPr>
            <a:r>
              <a:rPr lang="hu-HU" dirty="0"/>
              <a:t>„Kódolás könnyű mint az 1x1” – </a:t>
            </a:r>
            <a:r>
              <a:rPr lang="hu-HU" dirty="0" err="1"/>
              <a:t>Fuglovics</a:t>
            </a:r>
            <a:r>
              <a:rPr lang="hu-HU" dirty="0"/>
              <a:t> </a:t>
            </a:r>
            <a:r>
              <a:rPr lang="hu-HU" dirty="0" err="1"/>
              <a:t>Konor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910342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9CEB908-CFB5-47F9-ADB4-F3CAD1260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hu-HU" sz="3600" b="1" dirty="0" err="1"/>
              <a:t>Participants</a:t>
            </a:r>
            <a:endParaRPr lang="hu-HU" sz="3600" b="1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887A136-B235-4810-B646-BA9ADD9B9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Kiss-Fodor Zsombor: Group </a:t>
            </a:r>
            <a:r>
              <a:rPr lang="hu-HU" dirty="0" err="1"/>
              <a:t>Leader</a:t>
            </a:r>
            <a:r>
              <a:rPr lang="hu-HU" dirty="0"/>
              <a:t>, Main site</a:t>
            </a:r>
          </a:p>
          <a:p>
            <a:r>
              <a:rPr lang="hu-HU" dirty="0" err="1"/>
              <a:t>Fuglovics</a:t>
            </a:r>
            <a:r>
              <a:rPr lang="hu-HU" dirty="0"/>
              <a:t> </a:t>
            </a:r>
            <a:r>
              <a:rPr lang="hu-HU" dirty="0" err="1"/>
              <a:t>Konor</a:t>
            </a:r>
            <a:r>
              <a:rPr lang="hu-HU" dirty="0"/>
              <a:t>: </a:t>
            </a:r>
            <a:r>
              <a:rPr lang="hu-HU" dirty="0" err="1"/>
              <a:t>Paint</a:t>
            </a:r>
            <a:r>
              <a:rPr lang="hu-HU" dirty="0"/>
              <a:t> Site</a:t>
            </a:r>
          </a:p>
          <a:p>
            <a:r>
              <a:rPr lang="hu-HU" dirty="0"/>
              <a:t>Nagy Szabolcs: Wood Site, Blog</a:t>
            </a:r>
          </a:p>
          <a:p>
            <a:r>
              <a:rPr lang="hu-HU" dirty="0"/>
              <a:t>Kispál Marcell: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us</a:t>
            </a:r>
            <a:r>
              <a:rPr lang="hu-HU" dirty="0"/>
              <a:t> Site</a:t>
            </a:r>
          </a:p>
        </p:txBody>
      </p:sp>
    </p:spTree>
    <p:extLst>
      <p:ext uri="{BB962C8B-B14F-4D97-AF65-F5344CB8AC3E}">
        <p14:creationId xmlns:p14="http://schemas.microsoft.com/office/powerpoint/2010/main" val="3142203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CD3CB2E-03D8-456B-A4A0-2DA935AE1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hu-HU" sz="3600" b="1" dirty="0"/>
              <a:t>The old </a:t>
            </a:r>
            <a:r>
              <a:rPr lang="hu-HU" sz="3600" b="1" dirty="0" err="1"/>
              <a:t>webSite</a:t>
            </a:r>
            <a:r>
              <a:rPr lang="hu-HU" sz="3600" b="1" dirty="0"/>
              <a:t> and </a:t>
            </a:r>
            <a:r>
              <a:rPr lang="hu-HU" sz="3600" b="1" dirty="0" err="1"/>
              <a:t>the</a:t>
            </a:r>
            <a:r>
              <a:rPr lang="hu-HU" sz="3600" b="1" dirty="0"/>
              <a:t> </a:t>
            </a:r>
            <a:r>
              <a:rPr lang="hu-HU" sz="3600" b="1" dirty="0" err="1"/>
              <a:t>Problems</a:t>
            </a:r>
            <a:r>
              <a:rPr lang="hu-HU" sz="3600" b="1" dirty="0"/>
              <a:t> </a:t>
            </a:r>
            <a:r>
              <a:rPr lang="hu-HU" sz="3600" b="1" dirty="0" err="1"/>
              <a:t>about</a:t>
            </a:r>
            <a:r>
              <a:rPr lang="hu-HU" sz="3600" b="1" dirty="0"/>
              <a:t> </a:t>
            </a:r>
            <a:r>
              <a:rPr lang="hu-HU" sz="3600" b="1" dirty="0" err="1"/>
              <a:t>it</a:t>
            </a:r>
            <a:endParaRPr lang="hu-HU" sz="3600" b="1" dirty="0"/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4FA6AEFD-7A6A-404A-94F1-F74554B15E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863" y="1577705"/>
            <a:ext cx="6510337" cy="3808952"/>
          </a:xfrm>
        </p:spPr>
      </p:pic>
      <p:sp>
        <p:nvSpPr>
          <p:cNvPr id="4" name="Szöveg helye 3">
            <a:extLst>
              <a:ext uri="{FF2B5EF4-FFF2-40B4-BE49-F238E27FC236}">
                <a16:creationId xmlns:a16="http://schemas.microsoft.com/office/drawing/2014/main" id="{2A7E636F-F410-4C99-AB6B-643C5B96305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200" dirty="0" err="1"/>
              <a:t>Outdated</a:t>
            </a:r>
            <a:r>
              <a:rPr lang="hu-HU" sz="3200" dirty="0"/>
              <a:t>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200" dirty="0" err="1"/>
              <a:t>Missing</a:t>
            </a:r>
            <a:r>
              <a:rPr lang="hu-HU" sz="3200" dirty="0"/>
              <a:t> </a:t>
            </a:r>
            <a:r>
              <a:rPr lang="hu-HU" sz="3200" dirty="0" err="1"/>
              <a:t>informations</a:t>
            </a:r>
            <a:endParaRPr lang="hu-HU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200" dirty="0" err="1"/>
              <a:t>Hardly</a:t>
            </a:r>
            <a:r>
              <a:rPr lang="hu-HU" sz="3200" dirty="0"/>
              <a:t> </a:t>
            </a:r>
            <a:r>
              <a:rPr lang="hu-HU" sz="3200" dirty="0" err="1"/>
              <a:t>Readable</a:t>
            </a:r>
            <a:endParaRPr lang="hu-HU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200" dirty="0" err="1"/>
              <a:t>Not</a:t>
            </a:r>
            <a:r>
              <a:rPr lang="hu-HU" sz="3200" dirty="0"/>
              <a:t> </a:t>
            </a:r>
            <a:r>
              <a:rPr lang="hu-HU" sz="3200" dirty="0" err="1"/>
              <a:t>Responsive</a:t>
            </a:r>
            <a:endParaRPr lang="hu-HU" sz="3200" dirty="0"/>
          </a:p>
        </p:txBody>
      </p:sp>
    </p:spTree>
    <p:extLst>
      <p:ext uri="{BB962C8B-B14F-4D97-AF65-F5344CB8AC3E}">
        <p14:creationId xmlns:p14="http://schemas.microsoft.com/office/powerpoint/2010/main" val="1300505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0631693-39CB-448D-AC5D-705A42987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hu-HU" sz="3600" b="1" dirty="0" err="1"/>
              <a:t>Customer</a:t>
            </a:r>
            <a:r>
              <a:rPr lang="hu-HU" sz="3600" b="1" dirty="0"/>
              <a:t> </a:t>
            </a:r>
            <a:r>
              <a:rPr lang="hu-HU" sz="3600" b="1" dirty="0" err="1"/>
              <a:t>expectations</a:t>
            </a:r>
            <a:endParaRPr lang="hu-HU" sz="3600" b="1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42AA7C4-A545-41F0-9AC7-6B9DE65D01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3600" dirty="0"/>
              <a:t>The </a:t>
            </a:r>
            <a:r>
              <a:rPr lang="hu-HU" sz="3600" dirty="0" err="1"/>
              <a:t>page</a:t>
            </a:r>
            <a:r>
              <a:rPr lang="hu-HU" sz="3600" dirty="0"/>
              <a:t> must </a:t>
            </a:r>
            <a:r>
              <a:rPr lang="hu-HU" sz="3600" dirty="0" err="1"/>
              <a:t>comply</a:t>
            </a:r>
            <a:r>
              <a:rPr lang="hu-HU" sz="3600" dirty="0"/>
              <a:t> </a:t>
            </a:r>
            <a:r>
              <a:rPr lang="hu-HU" sz="3600" dirty="0" err="1"/>
              <a:t>with</a:t>
            </a:r>
            <a:r>
              <a:rPr lang="hu-HU" sz="3600" dirty="0"/>
              <a:t> </a:t>
            </a:r>
            <a:r>
              <a:rPr lang="hu-HU" sz="3600" dirty="0" err="1"/>
              <a:t>the</a:t>
            </a:r>
            <a:r>
              <a:rPr lang="hu-HU" sz="3600" dirty="0"/>
              <a:t> HTML5 Standard</a:t>
            </a:r>
          </a:p>
          <a:p>
            <a:r>
              <a:rPr lang="hu-HU" sz="3600" dirty="0"/>
              <a:t>Be </a:t>
            </a:r>
            <a:r>
              <a:rPr lang="hu-HU" sz="3600" dirty="0" err="1"/>
              <a:t>responsive</a:t>
            </a:r>
            <a:r>
              <a:rPr lang="hu-HU" sz="3600" dirty="0"/>
              <a:t> and </a:t>
            </a:r>
            <a:r>
              <a:rPr lang="hu-HU" sz="3600" dirty="0" err="1"/>
              <a:t>have</a:t>
            </a:r>
            <a:r>
              <a:rPr lang="hu-HU" sz="3600" dirty="0"/>
              <a:t> modern design</a:t>
            </a:r>
          </a:p>
          <a:p>
            <a:r>
              <a:rPr lang="hu-HU" sz="3600" dirty="0"/>
              <a:t>The </a:t>
            </a:r>
            <a:r>
              <a:rPr lang="hu-HU" sz="3600" dirty="0" err="1"/>
              <a:t>infromation</a:t>
            </a:r>
            <a:r>
              <a:rPr lang="hu-HU" sz="3600" dirty="0"/>
              <a:t> </a:t>
            </a:r>
            <a:r>
              <a:rPr lang="hu-HU" sz="3600" dirty="0" err="1"/>
              <a:t>comprehensive</a:t>
            </a:r>
            <a:r>
              <a:rPr lang="hu-HU" sz="3600" dirty="0"/>
              <a:t> </a:t>
            </a:r>
            <a:r>
              <a:rPr lang="hu-HU" sz="3600" dirty="0" err="1"/>
              <a:t>presentation</a:t>
            </a:r>
            <a:r>
              <a:rPr lang="hu-HU" sz="3600" dirty="0"/>
              <a:t>, and Display</a:t>
            </a:r>
          </a:p>
          <a:p>
            <a:r>
              <a:rPr lang="hu-HU" sz="3600" dirty="0" err="1"/>
              <a:t>User</a:t>
            </a:r>
            <a:r>
              <a:rPr lang="hu-HU" sz="3600" dirty="0"/>
              <a:t> </a:t>
            </a:r>
            <a:r>
              <a:rPr lang="hu-HU" sz="3600" dirty="0" err="1"/>
              <a:t>Friendly</a:t>
            </a:r>
            <a:r>
              <a:rPr lang="hu-HU" sz="3600" dirty="0"/>
              <a:t> </a:t>
            </a:r>
            <a:r>
              <a:rPr lang="hu-HU" sz="3600" dirty="0" err="1"/>
              <a:t>Navigation</a:t>
            </a:r>
            <a:r>
              <a:rPr lang="hu-HU" sz="3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1403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387E38F-2245-41D7-BDAE-01380C42B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3600" b="1" dirty="0"/>
              <a:t>Old VS New website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04415E49-F0D3-402F-89A6-F39EEC3C2F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Régi weboldal</a:t>
            </a:r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E829F0EC-1047-48D3-B21D-F84E24D81A6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76" y="3132138"/>
            <a:ext cx="5274823" cy="3086100"/>
          </a:xfrm>
        </p:spPr>
      </p:pic>
      <p:sp>
        <p:nvSpPr>
          <p:cNvPr id="5" name="Szöveg helye 4">
            <a:extLst>
              <a:ext uri="{FF2B5EF4-FFF2-40B4-BE49-F238E27FC236}">
                <a16:creationId xmlns:a16="http://schemas.microsoft.com/office/drawing/2014/main" id="{88C72981-E19F-4CAD-8D46-403E1DFD1E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hu-HU" dirty="0"/>
              <a:t>Új weboldal</a:t>
            </a:r>
          </a:p>
        </p:txBody>
      </p:sp>
      <p:pic>
        <p:nvPicPr>
          <p:cNvPr id="10" name="Tartalom helye 9">
            <a:extLst>
              <a:ext uri="{FF2B5EF4-FFF2-40B4-BE49-F238E27FC236}">
                <a16:creationId xmlns:a16="http://schemas.microsoft.com/office/drawing/2014/main" id="{EEA79581-71E4-461B-BD70-F41DF8E2EE5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7582" y="3132138"/>
            <a:ext cx="4283235" cy="3086100"/>
          </a:xfrm>
        </p:spPr>
      </p:pic>
    </p:spTree>
    <p:extLst>
      <p:ext uri="{BB962C8B-B14F-4D97-AF65-F5344CB8AC3E}">
        <p14:creationId xmlns:p14="http://schemas.microsoft.com/office/powerpoint/2010/main" val="1505173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93D40B2-F5F0-4DEB-8120-5A2C19584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hu-HU" sz="3600" b="1" dirty="0" err="1"/>
              <a:t>Trello</a:t>
            </a:r>
            <a:r>
              <a:rPr lang="hu-HU" sz="3600" b="1" dirty="0"/>
              <a:t> </a:t>
            </a:r>
            <a:r>
              <a:rPr lang="hu-HU" sz="3600" b="1" dirty="0" err="1"/>
              <a:t>Workprocesses</a:t>
            </a:r>
            <a:endParaRPr lang="hu-HU" sz="3600" b="1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0B297EE9-255B-4796-B1D6-0EA3CB70BD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7367990" cy="4996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45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248FC46-6B89-469C-A60A-F5C148249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7700" y="764373"/>
            <a:ext cx="9588500" cy="1293028"/>
          </a:xfrm>
        </p:spPr>
        <p:txBody>
          <a:bodyPr>
            <a:normAutofit/>
          </a:bodyPr>
          <a:lstStyle/>
          <a:p>
            <a:pPr algn="l"/>
            <a:r>
              <a:rPr lang="hu-HU" sz="3600" b="1" dirty="0" err="1"/>
              <a:t>Figma</a:t>
            </a:r>
            <a:r>
              <a:rPr lang="hu-HU" sz="3600" b="1" dirty="0"/>
              <a:t> </a:t>
            </a:r>
            <a:r>
              <a:rPr lang="hu-HU" sz="3600" b="1" dirty="0" err="1"/>
              <a:t>vs</a:t>
            </a:r>
            <a:r>
              <a:rPr lang="hu-HU" sz="3600" b="1" dirty="0"/>
              <a:t> </a:t>
            </a:r>
            <a:r>
              <a:rPr lang="hu-HU" sz="3600" b="1" dirty="0" err="1"/>
              <a:t>Finished</a:t>
            </a:r>
            <a:r>
              <a:rPr lang="hu-HU" sz="3600" b="1" dirty="0"/>
              <a:t> main site</a:t>
            </a:r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E9B3A294-6C06-4ECA-94C2-FE589B38B9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700" y="2555389"/>
            <a:ext cx="5416549" cy="3538238"/>
          </a:xfr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58EB15F7-81DB-4E0E-8E65-292D6B3485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037" r="4667" b="4074"/>
          <a:stretch/>
        </p:blipFill>
        <p:spPr>
          <a:xfrm>
            <a:off x="412750" y="2555389"/>
            <a:ext cx="5416549" cy="353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472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A80A87A-7BB5-439E-95C7-994816A70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hu-HU" sz="3600" b="1" dirty="0" err="1"/>
              <a:t>Figma</a:t>
            </a:r>
            <a:r>
              <a:rPr lang="hu-HU" sz="3600" b="1" dirty="0"/>
              <a:t> </a:t>
            </a:r>
            <a:r>
              <a:rPr lang="hu-HU" sz="3600" b="1" dirty="0" err="1"/>
              <a:t>vs</a:t>
            </a:r>
            <a:r>
              <a:rPr lang="hu-HU" sz="3600" b="1" dirty="0"/>
              <a:t> </a:t>
            </a:r>
            <a:r>
              <a:rPr lang="hu-HU" sz="3600" b="1" dirty="0" err="1"/>
              <a:t>finished</a:t>
            </a:r>
            <a:r>
              <a:rPr lang="hu-HU" sz="3600" b="1" dirty="0"/>
              <a:t> </a:t>
            </a:r>
            <a:r>
              <a:rPr lang="hu-HU" sz="3600" b="1" dirty="0" err="1"/>
              <a:t>paint</a:t>
            </a:r>
            <a:r>
              <a:rPr lang="hu-HU" sz="3600" b="1" dirty="0"/>
              <a:t> site</a:t>
            </a:r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9A745C78-6054-4F13-B82C-410524B4C0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00" y="2514600"/>
            <a:ext cx="5194300" cy="3579027"/>
          </a:xfr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06FD9DE0-5481-495B-9F28-2E56094CC0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49" t="6852" r="5333" b="4074"/>
          <a:stretch/>
        </p:blipFill>
        <p:spPr>
          <a:xfrm>
            <a:off x="6375400" y="2514600"/>
            <a:ext cx="5194300" cy="3579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849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83FAAA0-D93A-4A07-992A-89C298B01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hu-HU" sz="3600" b="1" dirty="0" err="1"/>
              <a:t>Figma</a:t>
            </a:r>
            <a:r>
              <a:rPr lang="hu-HU" sz="3600" b="1" dirty="0"/>
              <a:t> </a:t>
            </a:r>
            <a:r>
              <a:rPr lang="hu-HU" sz="3600" b="1" dirty="0" err="1"/>
              <a:t>vs</a:t>
            </a:r>
            <a:r>
              <a:rPr lang="hu-HU" sz="3600" b="1" dirty="0"/>
              <a:t> </a:t>
            </a:r>
            <a:r>
              <a:rPr lang="hu-HU" sz="3600" b="1" dirty="0" err="1"/>
              <a:t>finished</a:t>
            </a:r>
            <a:r>
              <a:rPr lang="hu-HU" sz="3600" b="1" dirty="0"/>
              <a:t> Wood site</a:t>
            </a:r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27E5E094-087B-4D3E-9FAC-537E273909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2518597"/>
            <a:ext cx="5245100" cy="3575030"/>
          </a:xfr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9BD0A437-291F-449C-8862-0A5BC31E22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852" r="5185" b="3703"/>
          <a:stretch/>
        </p:blipFill>
        <p:spPr>
          <a:xfrm>
            <a:off x="6388102" y="2518597"/>
            <a:ext cx="5245100" cy="357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949409"/>
      </p:ext>
    </p:extLst>
  </p:cSld>
  <p:clrMapOvr>
    <a:masterClrMapping/>
  </p:clrMapOvr>
</p:sld>
</file>

<file path=ppt/theme/theme1.xml><?xml version="1.0" encoding="utf-8"?>
<a:theme xmlns:a="http://schemas.openxmlformats.org/drawingml/2006/main" name="Kondenzcsík">
  <a:themeElements>
    <a:clrScheme name="Kondenzcsík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Kondenzcsík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denzcsík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TM04033937[[fn=Kondenzcsík]]</Template>
  <TotalTime>105</TotalTime>
  <Words>158</Words>
  <Application>Microsoft Office PowerPoint</Application>
  <PresentationFormat>Szélesvásznú</PresentationFormat>
  <Paragraphs>29</Paragraphs>
  <Slides>10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3" baseType="lpstr">
      <vt:lpstr>Arial</vt:lpstr>
      <vt:lpstr>Century Gothic</vt:lpstr>
      <vt:lpstr>Kondenzcsík</vt:lpstr>
      <vt:lpstr>DIY site v2</vt:lpstr>
      <vt:lpstr>Participants</vt:lpstr>
      <vt:lpstr>The old webSite and the Problems about it</vt:lpstr>
      <vt:lpstr>Customer expectations</vt:lpstr>
      <vt:lpstr>Old VS New website</vt:lpstr>
      <vt:lpstr>Trello Workprocesses</vt:lpstr>
      <vt:lpstr>Figma vs Finished main site</vt:lpstr>
      <vt:lpstr>Figma vs finished paint site</vt:lpstr>
      <vt:lpstr>Figma vs finished Wood site</vt:lpstr>
      <vt:lpstr>Github pages: https://payloadthedecepticon.github.io/DIY-oldal/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DIY barkácsoldal v2</dc:title>
  <dc:creator>Szabolcs Nagy</dc:creator>
  <cp:lastModifiedBy>Kispal Marcell</cp:lastModifiedBy>
  <cp:revision>11</cp:revision>
  <dcterms:created xsi:type="dcterms:W3CDTF">2023-03-08T12:15:39Z</dcterms:created>
  <dcterms:modified xsi:type="dcterms:W3CDTF">2023-03-20T09:50:48Z</dcterms:modified>
</cp:coreProperties>
</file>

<file path=docProps/thumbnail.jpeg>
</file>